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8" r:id="rId4"/>
    <p:sldId id="259" r:id="rId5"/>
    <p:sldId id="257" r:id="rId6"/>
    <p:sldId id="26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4.xml.rels><?xml version="1.0" encoding="UTF-8" standalone="yes" ?><Relationships xmlns="http://schemas.openxmlformats.org/package/2006/relationships"><Relationship Id="rId6" Target="../slideLayouts/slideLayout4.xml" Type="http://schemas.openxmlformats.org/officeDocument/2006/relationships/slideLayout"/><Relationship Id="rId5" Target="../media/image9.jpeg" Type="http://schemas.openxmlformats.org/officeDocument/2006/relationships/image"/><Relationship Id="rId4" Target="../tags/tag1.xml" Type="http://schemas.openxmlformats.org/officeDocument/2006/relationships/tags"/><Relationship Id="rId3" Target="../media/media1.mp4" Type="http://schemas.microsoft.com/office/2007/relationships/media"/><Relationship Id="rId2" Target="../media/media1.mp4" Type="http://schemas.openxmlformats.org/officeDocument/2006/relationships/video"/><Relationship Id="rId1" Target="../media/image1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anypics.ru-337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342495" cy="68580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4058920" y="1322705"/>
            <a:ext cx="8053705" cy="25533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ru-RU" altLang="en-US" sz="320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Новый вектор развития образовательного процесса </a:t>
            </a:r>
            <a:endParaRPr lang="ru-RU" altLang="en-US" sz="320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ru-RU" altLang="en-US" sz="320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в детском фольклорном ансамбле «Звонница» </a:t>
            </a:r>
            <a:endParaRPr lang="ru-RU" altLang="en-US" sz="320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ru-RU" altLang="en-US" sz="320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charset="0"/>
                <a:cs typeface="Comic Sans MS" panose="030F0702030302020204" charset="0"/>
              </a:rPr>
              <a:t>в период дистанционного обучения</a:t>
            </a:r>
            <a:endParaRPr lang="ru-RU" altLang="en-US" sz="320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604760" y="5692775"/>
            <a:ext cx="4587240" cy="645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r"/>
            <a:r>
              <a:rPr lang="ru-RU" altLang="ru-RU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педагог дополнительного образования </a:t>
            </a:r>
            <a:endParaRPr lang="ru-RU" altLang="ru-RU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  <a:p>
            <a:pPr algn="r"/>
            <a:r>
              <a:rPr lang="ru-RU" altLang="ru-RU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Крутоголова И.В.</a:t>
            </a:r>
            <a:endParaRPr lang="ru-RU" altLang="ru-RU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anypics.ru-3376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6" name="Замещающее содержимое 5" descr="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42715" y="439420"/>
            <a:ext cx="4145280" cy="2331720"/>
          </a:xfrm>
          <a:prstGeom prst="rect">
            <a:avLst/>
          </a:prstGeom>
        </p:spPr>
      </p:pic>
      <p:pic>
        <p:nvPicPr>
          <p:cNvPr id="7" name="Изображение 6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420" y="3653155"/>
            <a:ext cx="5344795" cy="3006725"/>
          </a:xfrm>
          <a:prstGeom prst="rect">
            <a:avLst/>
          </a:prstGeom>
        </p:spPr>
      </p:pic>
      <p:pic>
        <p:nvPicPr>
          <p:cNvPr id="8" name="Изображение 7" descr="0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115" y="439420"/>
            <a:ext cx="3601720" cy="2701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anypics.ru-3376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6" name="Замещающее содержимое 5" descr="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72205" y="384810"/>
            <a:ext cx="3788410" cy="2131060"/>
          </a:xfrm>
          <a:prstGeom prst="rect">
            <a:avLst/>
          </a:prstGeom>
        </p:spPr>
      </p:pic>
      <p:pic>
        <p:nvPicPr>
          <p:cNvPr id="7" name="Изображение 6" descr="080101c1-21b7-4264-9c67-09550144959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080" y="384810"/>
            <a:ext cx="3030220" cy="2272665"/>
          </a:xfrm>
          <a:prstGeom prst="rect">
            <a:avLst/>
          </a:prstGeom>
        </p:spPr>
      </p:pic>
      <p:pic>
        <p:nvPicPr>
          <p:cNvPr id="8" name="Изображение 7" descr="998743294_ori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5" y="3493770"/>
            <a:ext cx="4001770" cy="2501265"/>
          </a:xfrm>
          <a:prstGeom prst="rect">
            <a:avLst/>
          </a:prstGeom>
        </p:spPr>
      </p:pic>
      <p:pic>
        <p:nvPicPr>
          <p:cNvPr id="9" name="Изображение 8" descr="Zoom-Pro-Annually-2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125" y="3494405"/>
            <a:ext cx="2406015" cy="25006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anypics.ru-3376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-177165"/>
            <a:ext cx="12191365" cy="7035165"/>
          </a:xfrm>
          <a:prstGeom prst="rect">
            <a:avLst/>
          </a:prstGeom>
        </p:spPr>
      </p:pic>
      <p:pic>
        <p:nvPicPr>
          <p:cNvPr id="5" name="video-509bd53a9b09ef352f417e844b9e9952-V">
            <a:hlinkClick r:id="" action="ppaction://media"/>
          </p:cNvPr>
          <p:cNvPicPr>
            <a:picLocks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5828665" y="1483995"/>
            <a:ext cx="5994400" cy="354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IMG_20210410_13051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 rot="10800000">
            <a:off x="0" y="0"/>
            <a:ext cx="12191365" cy="685800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2127885" y="5706745"/>
            <a:ext cx="8415020" cy="10147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ru-RU" altLang="en-US" sz="600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Спасибо за внимание! </a:t>
            </a:r>
            <a:endParaRPr lang="ru-RU" altLang="en-US" sz="6000">
              <a:ln w="13462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WPS Presentation</Application>
  <PresentationFormat>宽屏</PresentationFormat>
  <Paragraphs>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88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Comic Sans MS</vt:lpstr>
      <vt:lpstr>Cinzel Black</vt:lpstr>
      <vt:lpstr>Microsoft JhengHei</vt:lpstr>
      <vt:lpstr>Malgun Gothic Semilight</vt:lpstr>
      <vt:lpstr>Microsoft JhengHei UI</vt:lpstr>
      <vt:lpstr>Microsoft YaHei UI</vt:lpstr>
      <vt:lpstr>MingLiU_HKSCS-ExtB</vt:lpstr>
      <vt:lpstr>MS PGothic</vt:lpstr>
      <vt:lpstr>NSimSun</vt:lpstr>
      <vt:lpstr>PMingLiU-ExtB</vt:lpstr>
      <vt:lpstr>Yu Gothic Light</vt:lpstr>
      <vt:lpstr>Yu Gothic Medium</vt:lpstr>
      <vt:lpstr>Yu Gothic UI Semilight</vt:lpstr>
      <vt:lpstr>Yu Gothic UI Semibold</vt:lpstr>
      <vt:lpstr>Arial Black</vt:lpstr>
      <vt:lpstr>Bahnschrift Light SemiCondensed</vt:lpstr>
      <vt:lpstr>Bahnschrift SemiBold Condensed</vt:lpstr>
      <vt:lpstr>Bahnschrift SemiLight Condensed</vt:lpstr>
      <vt:lpstr>Bungee Inline</vt:lpstr>
      <vt:lpstr>Bowlby One SC</vt:lpstr>
      <vt:lpstr>Candara</vt:lpstr>
      <vt:lpstr>Cambria Math</vt:lpstr>
      <vt:lpstr>Corbel Light</vt:lpstr>
      <vt:lpstr>Cookie</vt:lpstr>
      <vt:lpstr>Courgette</vt:lpstr>
      <vt:lpstr>Courier New</vt:lpstr>
      <vt:lpstr>Franklin Gothic Medium</vt:lpstr>
      <vt:lpstr>Euphorigenic</vt:lpstr>
      <vt:lpstr>Gabriola</vt:lpstr>
      <vt:lpstr>Gadugi</vt:lpstr>
      <vt:lpstr>Great Vibes</vt:lpstr>
      <vt:lpstr>Georgia</vt:lpstr>
      <vt:lpstr>Helsinki Metronome Std</vt:lpstr>
      <vt:lpstr>Helsinki Std</vt:lpstr>
      <vt:lpstr>HoloLens MDL2 Assets</vt:lpstr>
      <vt:lpstr>Impact</vt:lpstr>
      <vt:lpstr>Ink Free</vt:lpstr>
      <vt:lpstr>Inkpen2 Chords Std</vt:lpstr>
      <vt:lpstr>Inkpen2 Script Std</vt:lpstr>
      <vt:lpstr>Inkpen2 Metronome Std</vt:lpstr>
      <vt:lpstr>Inkpen2 Std</vt:lpstr>
      <vt:lpstr>Javanese Text</vt:lpstr>
      <vt:lpstr>Kalam</vt:lpstr>
      <vt:lpstr>Leelawadee UI</vt:lpstr>
      <vt:lpstr>Lemon</vt:lpstr>
      <vt:lpstr>Kalam Light</vt:lpstr>
      <vt:lpstr>Lucida Console</vt:lpstr>
      <vt:lpstr>Maestro</vt:lpstr>
      <vt:lpstr>Lucida Sans Unicode</vt:lpstr>
      <vt:lpstr>Megrim</vt:lpstr>
      <vt:lpstr>Marcellus SC</vt:lpstr>
      <vt:lpstr>Marlett</vt:lpstr>
      <vt:lpstr>Microsoft PhagsPa</vt:lpstr>
      <vt:lpstr>Microsoft Sans Serif</vt:lpstr>
      <vt:lpstr>Microsoft Yi Baiti</vt:lpstr>
      <vt:lpstr>Nirmala UI</vt:lpstr>
      <vt:lpstr>MV Boli</vt:lpstr>
      <vt:lpstr>MT Extra</vt:lpstr>
      <vt:lpstr>Noto Sans</vt:lpstr>
      <vt:lpstr>Opus Figured Bass Extras Std</vt:lpstr>
      <vt:lpstr>Opus Note Names Std</vt:lpstr>
      <vt:lpstr>Opus Roman Chords Std</vt:lpstr>
      <vt:lpstr>Opus Special Std</vt:lpstr>
      <vt:lpstr>Permanent Marker</vt:lpstr>
      <vt:lpstr>Playball</vt:lpstr>
      <vt:lpstr>Reprise Big Time Std</vt:lpstr>
      <vt:lpstr>Reprise Special Std</vt:lpstr>
      <vt:lpstr>Reprise Script Std</vt:lpstr>
      <vt:lpstr>Russo One</vt:lpstr>
      <vt:lpstr>ROG Fonts</vt:lpstr>
      <vt:lpstr>Segoe MDL2 Assets</vt:lpstr>
      <vt:lpstr>Segoe Print</vt:lpstr>
      <vt:lpstr>Segoe Script</vt:lpstr>
      <vt:lpstr>Segoe UI</vt:lpstr>
      <vt:lpstr>Segoe UI Black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Kingsoft Corporation</cp:lastModifiedBy>
  <cp:revision>4</cp:revision>
  <dcterms:created xsi:type="dcterms:W3CDTF">2021-04-14T19:38:05Z</dcterms:created>
  <dcterms:modified xsi:type="dcterms:W3CDTF">2021-04-15T07:31:03Z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KSOProductBuildVer" pid="2">
    <vt:lpwstr>1049-11.2.0.10101</vt:lpwstr>
  </property>
  <property fmtid="{D5CDD505-2E9C-101B-9397-08002B2CF9AE}" name="NXPowerLiteLastOptimized" pid="3">
    <vt:lpwstr>5793959</vt:lpwstr>
  </property>
  <property fmtid="{D5CDD505-2E9C-101B-9397-08002B2CF9AE}" name="NXPowerLiteSettings" pid="4">
    <vt:lpwstr>C7000400038000</vt:lpwstr>
  </property>
  <property fmtid="{D5CDD505-2E9C-101B-9397-08002B2CF9AE}" name="NXPowerLiteVersion" pid="5">
    <vt:lpwstr>S9.0.3</vt:lpwstr>
  </property>
</Properties>
</file>